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ec3bf50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ec3bf50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ec3bf507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ec3bf507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ea90b601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ea90b601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ea90b601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ea90b601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ec3bf50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ec3bf50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ec3bf507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ec3bf507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ec3bf507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ec3bf507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ec3bf507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ec3bf507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ec3bf507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ec3bf507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ec3bf50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ec3bf50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Munene Gatobu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1131150" y="1338375"/>
            <a:ext cx="3039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I’ve learned</a:t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4820575" y="1947050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Dependency versions are crucial to sort out </a:t>
            </a:r>
            <a:r>
              <a:rPr i="1" lang="en"/>
              <a:t>before</a:t>
            </a:r>
            <a:r>
              <a:rPr lang="en"/>
              <a:t> any development begins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Front-end design goes much faster with a pre-made design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 txBox="1"/>
          <p:nvPr>
            <p:ph type="title"/>
          </p:nvPr>
        </p:nvSpPr>
        <p:spPr>
          <a:xfrm>
            <a:off x="5222275" y="1286625"/>
            <a:ext cx="3039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wish I knew</a:t>
            </a:r>
            <a:endParaRPr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776600" y="1947050"/>
            <a:ext cx="3842700" cy="26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Try and discover potential edge cases with the tech stack being used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Make sure the database design can support extended features that may have been ignored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Front-end &amp; back-end should be built in tandem not one before the other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Stick with tried and true tools/architecture designs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There is always something to improve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727650" y="779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/>
              <a:t>Q&amp;A</a:t>
            </a:r>
            <a:endParaRPr b="1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Problem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821925"/>
            <a:ext cx="3842700" cy="25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Too many media platforms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Difficult to track shows, movies, books, or any media all in one place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Each platform tends to have it’s own media tracking service (Not all in one place) and susceptible to change with shared </a:t>
            </a:r>
            <a:r>
              <a:rPr lang="en"/>
              <a:t>accounts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250" y="3524150"/>
            <a:ext cx="2421100" cy="11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0850" y="2662499"/>
            <a:ext cx="2090175" cy="109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0425" y="1444425"/>
            <a:ext cx="1721475" cy="17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5250" y="730500"/>
            <a:ext cx="1257125" cy="12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151" y="3088150"/>
            <a:ext cx="2259077" cy="15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31225" y="1148200"/>
            <a:ext cx="1791875" cy="17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729450" y="2078875"/>
            <a:ext cx="4525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all in one media tracker </a:t>
            </a:r>
            <a:r>
              <a:rPr b="1" i="1" lang="en"/>
              <a:t>Median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promised to deliver an application that allows for: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Easy series tracking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Sorting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External links/information support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Additional series notes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And rating/preference system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29450" y="680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screenshots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729450" y="1440450"/>
            <a:ext cx="7688700" cy="28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75" y="1369325"/>
            <a:ext cx="8735477" cy="304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29450" y="680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screenshots</a:t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00" y="1665326"/>
            <a:ext cx="5840701" cy="25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101" y="1151288"/>
            <a:ext cx="2376590" cy="362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9450" y="680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screenshots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875" y="1309050"/>
            <a:ext cx="7630249" cy="36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9450" y="680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screenshots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25" y="1335375"/>
            <a:ext cx="2002324" cy="362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424" y="1335375"/>
            <a:ext cx="3218887" cy="362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6761" y="1335375"/>
            <a:ext cx="2819890" cy="3361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Progress</a:t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1500 LoC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All features complete</a:t>
            </a:r>
            <a:endParaRPr/>
          </a:p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>
            <a:off x="4887450" y="1318638"/>
            <a:ext cx="4024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Using:</a:t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225" y="2493080"/>
            <a:ext cx="1763097" cy="1758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053" y="2523733"/>
            <a:ext cx="1763098" cy="1758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3323" y="3813927"/>
            <a:ext cx="1628500" cy="97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2015" y="1953050"/>
            <a:ext cx="1375271" cy="1566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Improvements</a:t>
            </a:r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Potential support for cross-platform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More responsive web design (Ties with point 1)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Visual indicators of small UI functions (Like searching)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More advanced sort/filter options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